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Century Gothic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hRBkyRorI04rEi+7EQJVz0XuOO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.fntdata"/><Relationship Id="rId11" Type="http://schemas.openxmlformats.org/officeDocument/2006/relationships/slide" Target="slides/slide7.xml"/><Relationship Id="rId22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enturyGothi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2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27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4" name="Google Shape;94;p2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2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8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29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29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29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29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29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2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30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30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30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30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30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30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30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30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3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19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20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23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0" name="Google Shape;70;p24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4872012" y="1447800"/>
            <a:ext cx="5222325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6100"/>
              <a:buFont typeface="Century Gothic"/>
              <a:buNone/>
            </a:pPr>
            <a:r>
              <a:rPr lang="en-IN" sz="6100">
                <a:solidFill>
                  <a:srgbClr val="EBEBEB"/>
                </a:solidFill>
              </a:rPr>
              <a:t>DATABASE VS DATA WAREHOUSE </a:t>
            </a:r>
            <a:endParaRPr sz="6100">
              <a:solidFill>
                <a:srgbClr val="EBEBEB"/>
              </a:solidFill>
            </a:endParaRPr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4872012" y="4777380"/>
            <a:ext cx="5222326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>
                <a:solidFill>
                  <a:srgbClr val="F7F7F7"/>
                </a:solidFill>
              </a:rPr>
              <a:t>.</a:t>
            </a:r>
            <a:endParaRPr>
              <a:solidFill>
                <a:srgbClr val="F7F7F7"/>
              </a:solidFill>
            </a:endParaRPr>
          </a:p>
        </p:txBody>
      </p:sp>
      <p:pic>
        <p:nvPicPr>
          <p:cNvPr descr="Boxes and roller conveyor" id="149" name="Google Shape;149;p1"/>
          <p:cNvPicPr preferRelativeResize="0"/>
          <p:nvPr/>
        </p:nvPicPr>
        <p:blipFill rotWithShape="1">
          <a:blip r:embed="rId4">
            <a:alphaModFix/>
          </a:blip>
          <a:srcRect b="0" l="21255" r="29728" t="0"/>
          <a:stretch/>
        </p:blipFill>
        <p:spPr>
          <a:xfrm>
            <a:off x="0" y="0"/>
            <a:ext cx="4481944" cy="6857990"/>
          </a:xfrm>
          <a:custGeom>
            <a:rect b="b" l="l" r="r" t="t"/>
            <a:pathLst>
              <a:path extrusionOk="0" h="6858000" w="4481964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A picture containing table&#10;&#10;Description automatically generated" id="205" name="Google Shape;20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9396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Table&#10;&#10;Description automatically generated" id="211" name="Google Shape;21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6270"/>
            <a:ext cx="13261420" cy="701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Table&#10;&#10;Description automatically generated" id="217" name="Google Shape;21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200"/>
            <a:ext cx="12818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223" name="Google Shape;22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9928"/>
            <a:ext cx="12772200" cy="6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 with medium confidence" id="229" name="Google Shape;229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6976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55" name="Google Shape;155;p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9086" y="1"/>
            <a:ext cx="127888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62" name="Google Shape;162;p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 with medium confidence" id="163" name="Google Shape;1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954"/>
            <a:ext cx="12911601" cy="694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169" name="Google Shape;169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6187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 with low confidence" id="175" name="Google Shape;175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50483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A picture containing table&#10;&#10;Description automatically generated" id="181" name="Google Shape;181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9503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A picture containing table&#10;&#10;Description automatically generated" id="187" name="Google Shape;187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9234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Table&#10;&#10;Description automatically generated with medium confidence" id="193" name="Google Shape;19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6449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A picture containing table&#10;&#10;Description automatically generated" id="199" name="Google Shape;19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309254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2022-11-26T07:41:31Z</dcterms:created>
  <dc:creator>Sharad Tiwari (CSI Interfusion Inc)</dc:creator>
</cp:coreProperties>
</file>